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  <p:sldId id="258" r:id="rId6"/>
    <p:sldId id="257" r:id="rId7"/>
    <p:sldId id="259" r:id="rId8"/>
    <p:sldId id="260" r:id="rId9"/>
    <p:sldId id="263" r:id="rId10"/>
    <p:sldId id="243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DF478F-17C3-7E8C-F540-080E6DA03E98}" v="23" dt="2025-04-01T21:22:43.092"/>
    <p1510:client id="{DE3F103B-ACA7-4FFA-8791-70DA826AA7FE}" v="8" dt="2025-03-31T19:36:34.826"/>
    <p1510:client id="{FB3D1629-4732-D0C7-AF28-E8E92E54F47D}" v="205" dt="2025-03-31T19:21:06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ika Kota" userId="S::vaidikak@mosaic-apps.com::8e34103c-66fb-49fb-8243-a4d693f30162" providerId="AD" clId="Web-{EEE5B242-5484-15E8-5F11-2959A26BBB93}"/>
    <pc:docChg chg="modSld">
      <pc:chgData name="Vaidika Kota" userId="S::vaidikak@mosaic-apps.com::8e34103c-66fb-49fb-8243-a4d693f30162" providerId="AD" clId="Web-{EEE5B242-5484-15E8-5F11-2959A26BBB93}" dt="2025-03-26T18:43:18.625" v="8"/>
      <pc:docMkLst>
        <pc:docMk/>
      </pc:docMkLst>
      <pc:sldChg chg="addSp delSp modSp">
        <pc:chgData name="Vaidika Kota" userId="S::vaidikak@mosaic-apps.com::8e34103c-66fb-49fb-8243-a4d693f30162" providerId="AD" clId="Web-{EEE5B242-5484-15E8-5F11-2959A26BBB93}" dt="2025-03-26T18:43:18.625" v="8"/>
        <pc:sldMkLst>
          <pc:docMk/>
          <pc:sldMk cId="109857222" sldId="256"/>
        </pc:sldMkLst>
        <pc:spChg chg="mod">
          <ac:chgData name="Vaidika Kota" userId="S::vaidikak@mosaic-apps.com::8e34103c-66fb-49fb-8243-a4d693f30162" providerId="AD" clId="Web-{EEE5B242-5484-15E8-5F11-2959A26BBB93}" dt="2025-03-26T18:33:36.339" v="1" actId="20577"/>
          <ac:spMkLst>
            <pc:docMk/>
            <pc:sldMk cId="109857222" sldId="256"/>
            <ac:spMk id="3" creationId="{00000000-0000-0000-0000-000000000000}"/>
          </ac:spMkLst>
        </pc:spChg>
        <pc:graphicFrameChg chg="add del mod">
          <ac:chgData name="Vaidika Kota" userId="S::vaidikak@mosaic-apps.com::8e34103c-66fb-49fb-8243-a4d693f30162" providerId="AD" clId="Web-{EEE5B242-5484-15E8-5F11-2959A26BBB93}" dt="2025-03-26T18:43:18.625" v="8"/>
          <ac:graphicFrameMkLst>
            <pc:docMk/>
            <pc:sldMk cId="109857222" sldId="256"/>
            <ac:graphicFrameMk id="4" creationId="{53651071-A9AD-F57A-A814-83A2C8D7D064}"/>
          </ac:graphicFrameMkLst>
        </pc:graphicFrameChg>
        <pc:graphicFrameChg chg="add del mod">
          <ac:chgData name="Vaidika Kota" userId="S::vaidikak@mosaic-apps.com::8e34103c-66fb-49fb-8243-a4d693f30162" providerId="AD" clId="Web-{EEE5B242-5484-15E8-5F11-2959A26BBB93}" dt="2025-03-26T18:43:17.453" v="7"/>
          <ac:graphicFrameMkLst>
            <pc:docMk/>
            <pc:sldMk cId="109857222" sldId="256"/>
            <ac:graphicFrameMk id="5" creationId="{67A82E36-4CBC-9360-9E58-6670F06953D3}"/>
          </ac:graphicFrameMkLst>
        </pc:graphicFrameChg>
      </pc:sldChg>
    </pc:docChg>
  </pc:docChgLst>
  <pc:docChgLst>
    <pc:chgData name="Vaidika Kota" userId="S::vaidikak@mosaic-apps.com::8e34103c-66fb-49fb-8243-a4d693f30162" providerId="AD" clId="Web-{DE3F103B-ACA7-4FFA-8791-70DA826AA7FE}"/>
    <pc:docChg chg="modSld">
      <pc:chgData name="Vaidika Kota" userId="S::vaidikak@mosaic-apps.com::8e34103c-66fb-49fb-8243-a4d693f30162" providerId="AD" clId="Web-{DE3F103B-ACA7-4FFA-8791-70DA826AA7FE}" dt="2025-03-31T19:36:34.826" v="6"/>
      <pc:docMkLst>
        <pc:docMk/>
      </pc:docMkLst>
      <pc:sldChg chg="addSp modSp mod setBg">
        <pc:chgData name="Vaidika Kota" userId="S::vaidikak@mosaic-apps.com::8e34103c-66fb-49fb-8243-a4d693f30162" providerId="AD" clId="Web-{DE3F103B-ACA7-4FFA-8791-70DA826AA7FE}" dt="2025-03-31T19:36:34.826" v="6"/>
        <pc:sldMkLst>
          <pc:docMk/>
          <pc:sldMk cId="3809284812" sldId="2437"/>
        </pc:sldMkLst>
        <pc:spChg chg="mod">
          <ac:chgData name="Vaidika Kota" userId="S::vaidikak@mosaic-apps.com::8e34103c-66fb-49fb-8243-a4d693f30162" providerId="AD" clId="Web-{DE3F103B-ACA7-4FFA-8791-70DA826AA7FE}" dt="2025-03-31T19:36:34.826" v="6"/>
          <ac:spMkLst>
            <pc:docMk/>
            <pc:sldMk cId="3809284812" sldId="2437"/>
            <ac:spMk id="2" creationId="{E42E9205-E5A9-2AA8-7ED3-09C8F3402999}"/>
          </ac:spMkLst>
        </pc:spChg>
        <pc:picChg chg="add mod">
          <ac:chgData name="Vaidika Kota" userId="S::vaidikak@mosaic-apps.com::8e34103c-66fb-49fb-8243-a4d693f30162" providerId="AD" clId="Web-{DE3F103B-ACA7-4FFA-8791-70DA826AA7FE}" dt="2025-03-31T19:25:17.040" v="1" actId="1076"/>
          <ac:picMkLst>
            <pc:docMk/>
            <pc:sldMk cId="3809284812" sldId="2437"/>
            <ac:picMk id="4" creationId="{0BA78569-8C3F-C940-39EF-BE75529042E1}"/>
          </ac:picMkLst>
        </pc:picChg>
      </pc:sldChg>
    </pc:docChg>
  </pc:docChgLst>
  <pc:docChgLst>
    <pc:chgData name="Vaidika Kota" userId="S::vaidikak@mosaic-apps.com::8e34103c-66fb-49fb-8243-a4d693f30162" providerId="AD" clId="Web-{A4DF478F-17C3-7E8C-F540-080E6DA03E98}"/>
    <pc:docChg chg="modSld">
      <pc:chgData name="Vaidika Kota" userId="S::vaidikak@mosaic-apps.com::8e34103c-66fb-49fb-8243-a4d693f30162" providerId="AD" clId="Web-{A4DF478F-17C3-7E8C-F540-080E6DA03E98}" dt="2025-04-01T21:22:43.077" v="23"/>
      <pc:docMkLst>
        <pc:docMk/>
      </pc:docMkLst>
      <pc:sldChg chg="modSp">
        <pc:chgData name="Vaidika Kota" userId="S::vaidikak@mosaic-apps.com::8e34103c-66fb-49fb-8243-a4d693f30162" providerId="AD" clId="Web-{A4DF478F-17C3-7E8C-F540-080E6DA03E98}" dt="2025-03-31T19:53:28.424" v="18" actId="20577"/>
        <pc:sldMkLst>
          <pc:docMk/>
          <pc:sldMk cId="1018900492" sldId="260"/>
        </pc:sldMkLst>
        <pc:spChg chg="mod">
          <ac:chgData name="Vaidika Kota" userId="S::vaidikak@mosaic-apps.com::8e34103c-66fb-49fb-8243-a4d693f30162" providerId="AD" clId="Web-{A4DF478F-17C3-7E8C-F540-080E6DA03E98}" dt="2025-03-31T19:53:28.424" v="18" actId="20577"/>
          <ac:spMkLst>
            <pc:docMk/>
            <pc:sldMk cId="1018900492" sldId="260"/>
            <ac:spMk id="3" creationId="{D78E3F40-A3BE-F6A8-5C57-356322EC51D5}"/>
          </ac:spMkLst>
        </pc:spChg>
      </pc:sldChg>
      <pc:sldChg chg="addSp delSp modSp mod setBg">
        <pc:chgData name="Vaidika Kota" userId="S::vaidikak@mosaic-apps.com::8e34103c-66fb-49fb-8243-a4d693f30162" providerId="AD" clId="Web-{A4DF478F-17C3-7E8C-F540-080E6DA03E98}" dt="2025-04-01T21:22:43.077" v="23"/>
        <pc:sldMkLst>
          <pc:docMk/>
          <pc:sldMk cId="3809284812" sldId="2437"/>
        </pc:sldMkLst>
        <pc:spChg chg="add del mod">
          <ac:chgData name="Vaidika Kota" userId="S::vaidikak@mosaic-apps.com::8e34103c-66fb-49fb-8243-a4d693f30162" providerId="AD" clId="Web-{A4DF478F-17C3-7E8C-F540-080E6DA03E98}" dt="2025-04-01T21:22:43.077" v="23"/>
          <ac:spMkLst>
            <pc:docMk/>
            <pc:sldMk cId="3809284812" sldId="2437"/>
            <ac:spMk id="2" creationId="{E42E9205-E5A9-2AA8-7ED3-09C8F3402999}"/>
          </ac:spMkLst>
        </pc:spChg>
        <pc:spChg chg="add del mod">
          <ac:chgData name="Vaidika Kota" userId="S::vaidikak@mosaic-apps.com::8e34103c-66fb-49fb-8243-a4d693f30162" providerId="AD" clId="Web-{A4DF478F-17C3-7E8C-F540-080E6DA03E98}" dt="2025-03-31T19:40:24.436" v="13"/>
          <ac:spMkLst>
            <pc:docMk/>
            <pc:sldMk cId="3809284812" sldId="2437"/>
            <ac:spMk id="3" creationId="{3DCBD375-28DF-3855-B38C-78364DD4EF85}"/>
          </ac:spMkLst>
        </pc:spChg>
        <pc:spChg chg="add del mod">
          <ac:chgData name="Vaidika Kota" userId="S::vaidikak@mosaic-apps.com::8e34103c-66fb-49fb-8243-a4d693f30162" providerId="AD" clId="Web-{A4DF478F-17C3-7E8C-F540-080E6DA03E98}" dt="2025-04-01T21:22:22.279" v="21"/>
          <ac:spMkLst>
            <pc:docMk/>
            <pc:sldMk cId="3809284812" sldId="2437"/>
            <ac:spMk id="6" creationId="{87CA342B-C4F1-7CCA-EA63-DE11A033D358}"/>
          </ac:spMkLst>
        </pc:spChg>
        <pc:spChg chg="add del">
          <ac:chgData name="Vaidika Kota" userId="S::vaidikak@mosaic-apps.com::8e34103c-66fb-49fb-8243-a4d693f30162" providerId="AD" clId="Web-{A4DF478F-17C3-7E8C-F540-080E6DA03E98}" dt="2025-03-31T19:40:24.436" v="13"/>
          <ac:spMkLst>
            <pc:docMk/>
            <pc:sldMk cId="3809284812" sldId="2437"/>
            <ac:spMk id="8" creationId="{907EF6B7-1338-4443-8C46-6A318D952DFD}"/>
          </ac:spMkLst>
        </pc:spChg>
        <pc:spChg chg="add del">
          <ac:chgData name="Vaidika Kota" userId="S::vaidikak@mosaic-apps.com::8e34103c-66fb-49fb-8243-a4d693f30162" providerId="AD" clId="Web-{A4DF478F-17C3-7E8C-F540-080E6DA03E98}" dt="2025-03-31T19:40:24.436" v="13"/>
          <ac:spMkLst>
            <pc:docMk/>
            <pc:sldMk cId="3809284812" sldId="2437"/>
            <ac:spMk id="10" creationId="{DAAE4CDD-124C-4DCF-9584-B6033B545DD5}"/>
          </ac:spMkLst>
        </pc:spChg>
        <pc:spChg chg="add del">
          <ac:chgData name="Vaidika Kota" userId="S::vaidikak@mosaic-apps.com::8e34103c-66fb-49fb-8243-a4d693f30162" providerId="AD" clId="Web-{A4DF478F-17C3-7E8C-F540-080E6DA03E98}" dt="2025-03-31T19:40:24.436" v="13"/>
          <ac:spMkLst>
            <pc:docMk/>
            <pc:sldMk cId="3809284812" sldId="2437"/>
            <ac:spMk id="12" creationId="{081E4A58-353D-44AE-B2FC-2A74E2E400F7}"/>
          </ac:spMkLst>
        </pc:spChg>
        <pc:spChg chg="add del">
          <ac:chgData name="Vaidika Kota" userId="S::vaidikak@mosaic-apps.com::8e34103c-66fb-49fb-8243-a4d693f30162" providerId="AD" clId="Web-{A4DF478F-17C3-7E8C-F540-080E6DA03E98}" dt="2025-03-31T19:40:04.327" v="7"/>
          <ac:spMkLst>
            <pc:docMk/>
            <pc:sldMk cId="3809284812" sldId="2437"/>
            <ac:spMk id="17" creationId="{F34100BD-773A-4822-A05B-AEB7D41E9A3F}"/>
          </ac:spMkLst>
        </pc:spChg>
        <pc:spChg chg="add del">
          <ac:chgData name="Vaidika Kota" userId="S::vaidikak@mosaic-apps.com::8e34103c-66fb-49fb-8243-a4d693f30162" providerId="AD" clId="Web-{A4DF478F-17C3-7E8C-F540-080E6DA03E98}" dt="2025-03-31T19:40:04.327" v="7"/>
          <ac:spMkLst>
            <pc:docMk/>
            <pc:sldMk cId="3809284812" sldId="2437"/>
            <ac:spMk id="19" creationId="{EA2AEA56-4902-4CC1-A43B-1AC27C88CB90}"/>
          </ac:spMkLst>
        </pc:spChg>
        <pc:spChg chg="add del">
          <ac:chgData name="Vaidika Kota" userId="S::vaidikak@mosaic-apps.com::8e34103c-66fb-49fb-8243-a4d693f30162" providerId="AD" clId="Web-{A4DF478F-17C3-7E8C-F540-080E6DA03E98}" dt="2025-03-31T19:40:07.061" v="9"/>
          <ac:spMkLst>
            <pc:docMk/>
            <pc:sldMk cId="3809284812" sldId="2437"/>
            <ac:spMk id="21" creationId="{907EF6B7-1338-4443-8C46-6A318D952DFD}"/>
          </ac:spMkLst>
        </pc:spChg>
        <pc:spChg chg="add del">
          <ac:chgData name="Vaidika Kota" userId="S::vaidikak@mosaic-apps.com::8e34103c-66fb-49fb-8243-a4d693f30162" providerId="AD" clId="Web-{A4DF478F-17C3-7E8C-F540-080E6DA03E98}" dt="2025-03-31T19:40:07.061" v="9"/>
          <ac:spMkLst>
            <pc:docMk/>
            <pc:sldMk cId="3809284812" sldId="2437"/>
            <ac:spMk id="22" creationId="{DAAE4CDD-124C-4DCF-9584-B6033B545DD5}"/>
          </ac:spMkLst>
        </pc:spChg>
        <pc:spChg chg="add del">
          <ac:chgData name="Vaidika Kota" userId="S::vaidikak@mosaic-apps.com::8e34103c-66fb-49fb-8243-a4d693f30162" providerId="AD" clId="Web-{A4DF478F-17C3-7E8C-F540-080E6DA03E98}" dt="2025-03-31T19:40:07.061" v="9"/>
          <ac:spMkLst>
            <pc:docMk/>
            <pc:sldMk cId="3809284812" sldId="2437"/>
            <ac:spMk id="23" creationId="{081E4A58-353D-44AE-B2FC-2A74E2E400F7}"/>
          </ac:spMkLst>
        </pc:spChg>
        <pc:spChg chg="add del">
          <ac:chgData name="Vaidika Kota" userId="S::vaidikak@mosaic-apps.com::8e34103c-66fb-49fb-8243-a4d693f30162" providerId="AD" clId="Web-{A4DF478F-17C3-7E8C-F540-080E6DA03E98}" dt="2025-03-31T19:40:07.764" v="11"/>
          <ac:spMkLst>
            <pc:docMk/>
            <pc:sldMk cId="3809284812" sldId="2437"/>
            <ac:spMk id="25" creationId="{907EF6B7-1338-4443-8C46-6A318D952DFD}"/>
          </ac:spMkLst>
        </pc:spChg>
        <pc:spChg chg="add del">
          <ac:chgData name="Vaidika Kota" userId="S::vaidikak@mosaic-apps.com::8e34103c-66fb-49fb-8243-a4d693f30162" providerId="AD" clId="Web-{A4DF478F-17C3-7E8C-F540-080E6DA03E98}" dt="2025-03-31T19:40:07.764" v="11"/>
          <ac:spMkLst>
            <pc:docMk/>
            <pc:sldMk cId="3809284812" sldId="2437"/>
            <ac:spMk id="26" creationId="{DAAE4CDD-124C-4DCF-9584-B6033B545DD5}"/>
          </ac:spMkLst>
        </pc:spChg>
        <pc:spChg chg="add del">
          <ac:chgData name="Vaidika Kota" userId="S::vaidikak@mosaic-apps.com::8e34103c-66fb-49fb-8243-a4d693f30162" providerId="AD" clId="Web-{A4DF478F-17C3-7E8C-F540-080E6DA03E98}" dt="2025-03-31T19:40:07.764" v="11"/>
          <ac:spMkLst>
            <pc:docMk/>
            <pc:sldMk cId="3809284812" sldId="2437"/>
            <ac:spMk id="27" creationId="{081E4A58-353D-44AE-B2FC-2A74E2E400F7}"/>
          </ac:spMkLst>
        </pc:spChg>
        <pc:spChg chg="add del">
          <ac:chgData name="Vaidika Kota" userId="S::vaidikak@mosaic-apps.com::8e34103c-66fb-49fb-8243-a4d693f30162" providerId="AD" clId="Web-{A4DF478F-17C3-7E8C-F540-080E6DA03E98}" dt="2025-03-31T19:40:24.436" v="13"/>
          <ac:spMkLst>
            <pc:docMk/>
            <pc:sldMk cId="3809284812" sldId="2437"/>
            <ac:spMk id="30" creationId="{907EF6B7-1338-4443-8C46-6A318D952DFD}"/>
          </ac:spMkLst>
        </pc:spChg>
        <pc:spChg chg="add del">
          <ac:chgData name="Vaidika Kota" userId="S::vaidikak@mosaic-apps.com::8e34103c-66fb-49fb-8243-a4d693f30162" providerId="AD" clId="Web-{A4DF478F-17C3-7E8C-F540-080E6DA03E98}" dt="2025-03-31T19:40:24.436" v="13"/>
          <ac:spMkLst>
            <pc:docMk/>
            <pc:sldMk cId="3809284812" sldId="2437"/>
            <ac:spMk id="31" creationId="{DAAE4CDD-124C-4DCF-9584-B6033B545DD5}"/>
          </ac:spMkLst>
        </pc:spChg>
        <pc:spChg chg="add del">
          <ac:chgData name="Vaidika Kota" userId="S::vaidikak@mosaic-apps.com::8e34103c-66fb-49fb-8243-a4d693f30162" providerId="AD" clId="Web-{A4DF478F-17C3-7E8C-F540-080E6DA03E98}" dt="2025-03-31T19:40:24.436" v="13"/>
          <ac:spMkLst>
            <pc:docMk/>
            <pc:sldMk cId="3809284812" sldId="2437"/>
            <ac:spMk id="32" creationId="{081E4A58-353D-44AE-B2FC-2A74E2E400F7}"/>
          </ac:spMkLst>
        </pc:spChg>
        <pc:graphicFrameChg chg="add del">
          <ac:chgData name="Vaidika Kota" userId="S::vaidikak@mosaic-apps.com::8e34103c-66fb-49fb-8243-a4d693f30162" providerId="AD" clId="Web-{A4DF478F-17C3-7E8C-F540-080E6DA03E98}" dt="2025-03-31T19:40:07.061" v="9"/>
          <ac:graphicFrameMkLst>
            <pc:docMk/>
            <pc:sldMk cId="3809284812" sldId="2437"/>
            <ac:graphicFrameMk id="14" creationId="{61D4ED8A-660E-431D-A087-C00033C63B66}"/>
          </ac:graphicFrameMkLst>
        </pc:graphicFrameChg>
        <pc:graphicFrameChg chg="add del">
          <ac:chgData name="Vaidika Kota" userId="S::vaidikak@mosaic-apps.com::8e34103c-66fb-49fb-8243-a4d693f30162" providerId="AD" clId="Web-{A4DF478F-17C3-7E8C-F540-080E6DA03E98}" dt="2025-03-31T19:40:07.764" v="11"/>
          <ac:graphicFrameMkLst>
            <pc:docMk/>
            <pc:sldMk cId="3809284812" sldId="2437"/>
            <ac:graphicFrameMk id="28" creationId="{0188DE2A-986B-E08B-10A5-907B33326AEF}"/>
          </ac:graphicFrameMkLst>
        </pc:graphicFrameChg>
        <pc:graphicFrameChg chg="add del">
          <ac:chgData name="Vaidika Kota" userId="S::vaidikak@mosaic-apps.com::8e34103c-66fb-49fb-8243-a4d693f30162" providerId="AD" clId="Web-{A4DF478F-17C3-7E8C-F540-080E6DA03E98}" dt="2025-03-31T19:40:24.436" v="13"/>
          <ac:graphicFrameMkLst>
            <pc:docMk/>
            <pc:sldMk cId="3809284812" sldId="2437"/>
            <ac:graphicFrameMk id="33" creationId="{E7093913-E070-92CE-617C-4F2D2A6E70EB}"/>
          </ac:graphicFrameMkLst>
        </pc:graphicFrameChg>
        <pc:picChg chg="mod">
          <ac:chgData name="Vaidika Kota" userId="S::vaidikak@mosaic-apps.com::8e34103c-66fb-49fb-8243-a4d693f30162" providerId="AD" clId="Web-{A4DF478F-17C3-7E8C-F540-080E6DA03E98}" dt="2025-03-31T19:40:04.327" v="7"/>
          <ac:picMkLst>
            <pc:docMk/>
            <pc:sldMk cId="3809284812" sldId="2437"/>
            <ac:picMk id="4" creationId="{0BA78569-8C3F-C940-39EF-BE75529042E1}"/>
          </ac:picMkLst>
        </pc:picChg>
      </pc:sldChg>
    </pc:docChg>
  </pc:docChgLst>
  <pc:docChgLst>
    <pc:chgData name="Vaidika Kota" userId="S::vaidikak@mosaic-apps.com::8e34103c-66fb-49fb-8243-a4d693f30162" providerId="AD" clId="Web-{FB3D1629-4732-D0C7-AF28-E8E92E54F47D}"/>
    <pc:docChg chg="addSld delSld modSld sldOrd">
      <pc:chgData name="Vaidika Kota" userId="S::vaidikak@mosaic-apps.com::8e34103c-66fb-49fb-8243-a4d693f30162" providerId="AD" clId="Web-{FB3D1629-4732-D0C7-AF28-E8E92E54F47D}" dt="2025-03-31T19:21:06.797" v="179"/>
      <pc:docMkLst>
        <pc:docMk/>
      </pc:docMkLst>
      <pc:sldChg chg="modSp del">
        <pc:chgData name="Vaidika Kota" userId="S::vaidikak@mosaic-apps.com::8e34103c-66fb-49fb-8243-a4d693f30162" providerId="AD" clId="Web-{FB3D1629-4732-D0C7-AF28-E8E92E54F47D}" dt="2025-03-31T19:04:20.639" v="76"/>
        <pc:sldMkLst>
          <pc:docMk/>
          <pc:sldMk cId="109857222" sldId="256"/>
        </pc:sldMkLst>
        <pc:spChg chg="mod">
          <ac:chgData name="Vaidika Kota" userId="S::vaidikak@mosaic-apps.com::8e34103c-66fb-49fb-8243-a4d693f30162" providerId="AD" clId="Web-{FB3D1629-4732-D0C7-AF28-E8E92E54F47D}" dt="2025-03-31T18:54:20.606" v="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modSp new mod ord setBg">
        <pc:chgData name="Vaidika Kota" userId="S::vaidikak@mosaic-apps.com::8e34103c-66fb-49fb-8243-a4d693f30162" providerId="AD" clId="Web-{FB3D1629-4732-D0C7-AF28-E8E92E54F47D}" dt="2025-03-31T19:10:01.530" v="105" actId="20577"/>
        <pc:sldMkLst>
          <pc:docMk/>
          <pc:sldMk cId="4085491639" sldId="257"/>
        </pc:sldMkLst>
        <pc:spChg chg="mod">
          <ac:chgData name="Vaidika Kota" userId="S::vaidikak@mosaic-apps.com::8e34103c-66fb-49fb-8243-a4d693f30162" providerId="AD" clId="Web-{FB3D1629-4732-D0C7-AF28-E8E92E54F47D}" dt="2025-03-31T18:56:58.122" v="28"/>
          <ac:spMkLst>
            <pc:docMk/>
            <pc:sldMk cId="4085491639" sldId="257"/>
            <ac:spMk id="2" creationId="{B50A75DB-C4C9-FD15-D5A6-2D4FB3970575}"/>
          </ac:spMkLst>
        </pc:spChg>
        <pc:spChg chg="mod">
          <ac:chgData name="Vaidika Kota" userId="S::vaidikak@mosaic-apps.com::8e34103c-66fb-49fb-8243-a4d693f30162" providerId="AD" clId="Web-{FB3D1629-4732-D0C7-AF28-E8E92E54F47D}" dt="2025-03-31T19:10:01.530" v="105" actId="20577"/>
          <ac:spMkLst>
            <pc:docMk/>
            <pc:sldMk cId="4085491639" sldId="257"/>
            <ac:spMk id="3" creationId="{6372EB8E-B5D1-6AAA-D85C-15FE6564909C}"/>
          </ac:spMkLst>
        </pc:spChg>
        <pc:spChg chg="add">
          <ac:chgData name="Vaidika Kota" userId="S::vaidikak@mosaic-apps.com::8e34103c-66fb-49fb-8243-a4d693f30162" providerId="AD" clId="Web-{FB3D1629-4732-D0C7-AF28-E8E92E54F47D}" dt="2025-03-31T18:56:58.122" v="28"/>
          <ac:spMkLst>
            <pc:docMk/>
            <pc:sldMk cId="4085491639" sldId="257"/>
            <ac:spMk id="9" creationId="{4F7EBAE4-9945-4473-9E34-B2C66EA0F03D}"/>
          </ac:spMkLst>
        </pc:spChg>
        <pc:spChg chg="add">
          <ac:chgData name="Vaidika Kota" userId="S::vaidikak@mosaic-apps.com::8e34103c-66fb-49fb-8243-a4d693f30162" providerId="AD" clId="Web-{FB3D1629-4732-D0C7-AF28-E8E92E54F47D}" dt="2025-03-31T18:56:58.122" v="28"/>
          <ac:spMkLst>
            <pc:docMk/>
            <pc:sldMk cId="4085491639" sldId="257"/>
            <ac:spMk id="11" creationId="{70BEB1E7-2F88-40BC-B73D-42E5B6F80BFC}"/>
          </ac:spMkLst>
        </pc:spChg>
        <pc:spChg chg="add">
          <ac:chgData name="Vaidika Kota" userId="S::vaidikak@mosaic-apps.com::8e34103c-66fb-49fb-8243-a4d693f30162" providerId="AD" clId="Web-{FB3D1629-4732-D0C7-AF28-E8E92E54F47D}" dt="2025-03-31T18:56:58.122" v="28"/>
          <ac:spMkLst>
            <pc:docMk/>
            <pc:sldMk cId="4085491639" sldId="257"/>
            <ac:spMk id="13" creationId="{A7B99495-F43F-4D80-A44F-2CB4764EB90B}"/>
          </ac:spMkLst>
        </pc:spChg>
        <pc:picChg chg="add mod">
          <ac:chgData name="Vaidika Kota" userId="S::vaidikak@mosaic-apps.com::8e34103c-66fb-49fb-8243-a4d693f30162" providerId="AD" clId="Web-{FB3D1629-4732-D0C7-AF28-E8E92E54F47D}" dt="2025-03-31T18:56:58.122" v="28"/>
          <ac:picMkLst>
            <pc:docMk/>
            <pc:sldMk cId="4085491639" sldId="257"/>
            <ac:picMk id="4" creationId="{756B9FEF-83A1-5B04-521E-147D86949446}"/>
          </ac:picMkLst>
        </pc:picChg>
      </pc:sldChg>
      <pc:sldChg chg="addSp delSp modSp new mod ord setBg">
        <pc:chgData name="Vaidika Kota" userId="S::vaidikak@mosaic-apps.com::8e34103c-66fb-49fb-8243-a4d693f30162" providerId="AD" clId="Web-{FB3D1629-4732-D0C7-AF28-E8E92E54F47D}" dt="2025-03-31T19:10:08.889" v="107" actId="20577"/>
        <pc:sldMkLst>
          <pc:docMk/>
          <pc:sldMk cId="2748447627" sldId="258"/>
        </pc:sldMkLst>
        <pc:spChg chg="mod">
          <ac:chgData name="Vaidika Kota" userId="S::vaidikak@mosaic-apps.com::8e34103c-66fb-49fb-8243-a4d693f30162" providerId="AD" clId="Web-{FB3D1629-4732-D0C7-AF28-E8E92E54F47D}" dt="2025-03-31T18:55:36.216" v="20"/>
          <ac:spMkLst>
            <pc:docMk/>
            <pc:sldMk cId="2748447627" sldId="258"/>
            <ac:spMk id="2" creationId="{704A1F96-01CB-5E7D-41B2-076707AD2725}"/>
          </ac:spMkLst>
        </pc:spChg>
        <pc:spChg chg="mod">
          <ac:chgData name="Vaidika Kota" userId="S::vaidikak@mosaic-apps.com::8e34103c-66fb-49fb-8243-a4d693f30162" providerId="AD" clId="Web-{FB3D1629-4732-D0C7-AF28-E8E92E54F47D}" dt="2025-03-31T19:10:08.889" v="107" actId="20577"/>
          <ac:spMkLst>
            <pc:docMk/>
            <pc:sldMk cId="2748447627" sldId="258"/>
            <ac:spMk id="3" creationId="{983E2030-F6CC-30E4-BD3C-DE8CD8F560AB}"/>
          </ac:spMkLst>
        </pc:spChg>
        <pc:spChg chg="add del">
          <ac:chgData name="Vaidika Kota" userId="S::vaidikak@mosaic-apps.com::8e34103c-66fb-49fb-8243-a4d693f30162" providerId="AD" clId="Web-{FB3D1629-4732-D0C7-AF28-E8E92E54F47D}" dt="2025-03-31T19:08:36.952" v="93"/>
          <ac:spMkLst>
            <pc:docMk/>
            <pc:sldMk cId="2748447627" sldId="258"/>
            <ac:spMk id="10" creationId="{D2B783EE-0239-4717-BBEA-8C9EAC61C824}"/>
          </ac:spMkLst>
        </pc:spChg>
        <pc:spChg chg="add del">
          <ac:chgData name="Vaidika Kota" userId="S::vaidikak@mosaic-apps.com::8e34103c-66fb-49fb-8243-a4d693f30162" providerId="AD" clId="Web-{FB3D1629-4732-D0C7-AF28-E8E92E54F47D}" dt="2025-03-31T19:08:36.952" v="93"/>
          <ac:spMkLst>
            <pc:docMk/>
            <pc:sldMk cId="2748447627" sldId="258"/>
            <ac:spMk id="12" creationId="{A7B99495-F43F-4D80-A44F-2CB4764EB90B}"/>
          </ac:spMkLst>
        </pc:spChg>
        <pc:spChg chg="add del">
          <ac:chgData name="Vaidika Kota" userId="S::vaidikak@mosaic-apps.com::8e34103c-66fb-49fb-8243-a4d693f30162" providerId="AD" clId="Web-{FB3D1629-4732-D0C7-AF28-E8E92E54F47D}" dt="2025-03-31T19:08:36.952" v="93"/>
          <ac:spMkLst>
            <pc:docMk/>
            <pc:sldMk cId="2748447627" sldId="258"/>
            <ac:spMk id="14" creationId="{70BEB1E7-2F88-40BC-B73D-42E5B6F80BFC}"/>
          </ac:spMkLst>
        </pc:spChg>
        <pc:spChg chg="add">
          <ac:chgData name="Vaidika Kota" userId="S::vaidikak@mosaic-apps.com::8e34103c-66fb-49fb-8243-a4d693f30162" providerId="AD" clId="Web-{FB3D1629-4732-D0C7-AF28-E8E92E54F47D}" dt="2025-03-31T19:08:36.952" v="93"/>
          <ac:spMkLst>
            <pc:docMk/>
            <pc:sldMk cId="2748447627" sldId="258"/>
            <ac:spMk id="19" creationId="{D2B783EE-0239-4717-BBEA-8C9EAC61C824}"/>
          </ac:spMkLst>
        </pc:spChg>
        <pc:spChg chg="add">
          <ac:chgData name="Vaidika Kota" userId="S::vaidikak@mosaic-apps.com::8e34103c-66fb-49fb-8243-a4d693f30162" providerId="AD" clId="Web-{FB3D1629-4732-D0C7-AF28-E8E92E54F47D}" dt="2025-03-31T19:08:36.952" v="93"/>
          <ac:spMkLst>
            <pc:docMk/>
            <pc:sldMk cId="2748447627" sldId="258"/>
            <ac:spMk id="21" creationId="{A7B99495-F43F-4D80-A44F-2CB4764EB90B}"/>
          </ac:spMkLst>
        </pc:spChg>
        <pc:spChg chg="add">
          <ac:chgData name="Vaidika Kota" userId="S::vaidikak@mosaic-apps.com::8e34103c-66fb-49fb-8243-a4d693f30162" providerId="AD" clId="Web-{FB3D1629-4732-D0C7-AF28-E8E92E54F47D}" dt="2025-03-31T19:08:36.952" v="93"/>
          <ac:spMkLst>
            <pc:docMk/>
            <pc:sldMk cId="2748447627" sldId="258"/>
            <ac:spMk id="23" creationId="{70BEB1E7-2F88-40BC-B73D-42E5B6F80BFC}"/>
          </ac:spMkLst>
        </pc:spChg>
        <pc:picChg chg="add mod">
          <ac:chgData name="Vaidika Kota" userId="S::vaidikak@mosaic-apps.com::8e34103c-66fb-49fb-8243-a4d693f30162" providerId="AD" clId="Web-{FB3D1629-4732-D0C7-AF28-E8E92E54F47D}" dt="2025-03-31T18:55:36.216" v="20"/>
          <ac:picMkLst>
            <pc:docMk/>
            <pc:sldMk cId="2748447627" sldId="258"/>
            <ac:picMk id="4" creationId="{CC2EAB2E-57F7-8896-120B-93483B0E21E5}"/>
          </ac:picMkLst>
        </pc:picChg>
        <pc:picChg chg="add mod">
          <ac:chgData name="Vaidika Kota" userId="S::vaidikak@mosaic-apps.com::8e34103c-66fb-49fb-8243-a4d693f30162" providerId="AD" clId="Web-{FB3D1629-4732-D0C7-AF28-E8E92E54F47D}" dt="2025-03-31T18:55:36.216" v="20"/>
          <ac:picMkLst>
            <pc:docMk/>
            <pc:sldMk cId="2748447627" sldId="258"/>
            <ac:picMk id="5" creationId="{9893D346-4010-6334-0132-A2671E22EC8E}"/>
          </ac:picMkLst>
        </pc:picChg>
      </pc:sldChg>
      <pc:sldChg chg="addSp modSp new mod setBg">
        <pc:chgData name="Vaidika Kota" userId="S::vaidikak@mosaic-apps.com::8e34103c-66fb-49fb-8243-a4d693f30162" providerId="AD" clId="Web-{FB3D1629-4732-D0C7-AF28-E8E92E54F47D}" dt="2025-03-31T19:10:26.905" v="115" actId="20577"/>
        <pc:sldMkLst>
          <pc:docMk/>
          <pc:sldMk cId="3316104349" sldId="259"/>
        </pc:sldMkLst>
        <pc:spChg chg="mod">
          <ac:chgData name="Vaidika Kota" userId="S::vaidikak@mosaic-apps.com::8e34103c-66fb-49fb-8243-a4d693f30162" providerId="AD" clId="Web-{FB3D1629-4732-D0C7-AF28-E8E92E54F47D}" dt="2025-03-31T18:57:51.763" v="36"/>
          <ac:spMkLst>
            <pc:docMk/>
            <pc:sldMk cId="3316104349" sldId="259"/>
            <ac:spMk id="2" creationId="{A680854C-E995-69D3-FE44-6D530416F789}"/>
          </ac:spMkLst>
        </pc:spChg>
        <pc:spChg chg="mod">
          <ac:chgData name="Vaidika Kota" userId="S::vaidikak@mosaic-apps.com::8e34103c-66fb-49fb-8243-a4d693f30162" providerId="AD" clId="Web-{FB3D1629-4732-D0C7-AF28-E8E92E54F47D}" dt="2025-03-31T19:10:26.905" v="115" actId="20577"/>
          <ac:spMkLst>
            <pc:docMk/>
            <pc:sldMk cId="3316104349" sldId="259"/>
            <ac:spMk id="3" creationId="{DA6A0646-532F-4BBE-C4BE-6D9044C6322D}"/>
          </ac:spMkLst>
        </pc:spChg>
        <pc:spChg chg="add">
          <ac:chgData name="Vaidika Kota" userId="S::vaidikak@mosaic-apps.com::8e34103c-66fb-49fb-8243-a4d693f30162" providerId="AD" clId="Web-{FB3D1629-4732-D0C7-AF28-E8E92E54F47D}" dt="2025-03-31T18:57:51.763" v="36"/>
          <ac:spMkLst>
            <pc:docMk/>
            <pc:sldMk cId="3316104349" sldId="259"/>
            <ac:spMk id="9" creationId="{4F7EBAE4-9945-4473-9E34-B2C66EA0F03D}"/>
          </ac:spMkLst>
        </pc:spChg>
        <pc:spChg chg="add">
          <ac:chgData name="Vaidika Kota" userId="S::vaidikak@mosaic-apps.com::8e34103c-66fb-49fb-8243-a4d693f30162" providerId="AD" clId="Web-{FB3D1629-4732-D0C7-AF28-E8E92E54F47D}" dt="2025-03-31T18:57:51.763" v="36"/>
          <ac:spMkLst>
            <pc:docMk/>
            <pc:sldMk cId="3316104349" sldId="259"/>
            <ac:spMk id="11" creationId="{70BEB1E7-2F88-40BC-B73D-42E5B6F80BFC}"/>
          </ac:spMkLst>
        </pc:spChg>
        <pc:spChg chg="add">
          <ac:chgData name="Vaidika Kota" userId="S::vaidikak@mosaic-apps.com::8e34103c-66fb-49fb-8243-a4d693f30162" providerId="AD" clId="Web-{FB3D1629-4732-D0C7-AF28-E8E92E54F47D}" dt="2025-03-31T18:57:51.763" v="36"/>
          <ac:spMkLst>
            <pc:docMk/>
            <pc:sldMk cId="3316104349" sldId="259"/>
            <ac:spMk id="13" creationId="{A7B99495-F43F-4D80-A44F-2CB4764EB90B}"/>
          </ac:spMkLst>
        </pc:spChg>
        <pc:picChg chg="add mod">
          <ac:chgData name="Vaidika Kota" userId="S::vaidikak@mosaic-apps.com::8e34103c-66fb-49fb-8243-a4d693f30162" providerId="AD" clId="Web-{FB3D1629-4732-D0C7-AF28-E8E92E54F47D}" dt="2025-03-31T18:57:51.763" v="36"/>
          <ac:picMkLst>
            <pc:docMk/>
            <pc:sldMk cId="3316104349" sldId="259"/>
            <ac:picMk id="4" creationId="{03BCE4E5-5D0C-7275-4EE6-24C684B37BA4}"/>
          </ac:picMkLst>
        </pc:picChg>
      </pc:sldChg>
      <pc:sldChg chg="addSp modSp new mod setBg">
        <pc:chgData name="Vaidika Kota" userId="S::vaidikak@mosaic-apps.com::8e34103c-66fb-49fb-8243-a4d693f30162" providerId="AD" clId="Web-{FB3D1629-4732-D0C7-AF28-E8E92E54F47D}" dt="2025-03-31T19:10:40.593" v="119" actId="20577"/>
        <pc:sldMkLst>
          <pc:docMk/>
          <pc:sldMk cId="1018900492" sldId="260"/>
        </pc:sldMkLst>
        <pc:spChg chg="mod">
          <ac:chgData name="Vaidika Kota" userId="S::vaidikak@mosaic-apps.com::8e34103c-66fb-49fb-8243-a4d693f30162" providerId="AD" clId="Web-{FB3D1629-4732-D0C7-AF28-E8E92E54F47D}" dt="2025-03-31T18:58:35.076" v="44"/>
          <ac:spMkLst>
            <pc:docMk/>
            <pc:sldMk cId="1018900492" sldId="260"/>
            <ac:spMk id="2" creationId="{A65CE2E3-8C50-401B-612F-4038AE08E90D}"/>
          </ac:spMkLst>
        </pc:spChg>
        <pc:spChg chg="mod">
          <ac:chgData name="Vaidika Kota" userId="S::vaidikak@mosaic-apps.com::8e34103c-66fb-49fb-8243-a4d693f30162" providerId="AD" clId="Web-{FB3D1629-4732-D0C7-AF28-E8E92E54F47D}" dt="2025-03-31T19:10:40.593" v="119" actId="20577"/>
          <ac:spMkLst>
            <pc:docMk/>
            <pc:sldMk cId="1018900492" sldId="260"/>
            <ac:spMk id="3" creationId="{D78E3F40-A3BE-F6A8-5C57-356322EC51D5}"/>
          </ac:spMkLst>
        </pc:spChg>
        <pc:spChg chg="add">
          <ac:chgData name="Vaidika Kota" userId="S::vaidikak@mosaic-apps.com::8e34103c-66fb-49fb-8243-a4d693f30162" providerId="AD" clId="Web-{FB3D1629-4732-D0C7-AF28-E8E92E54F47D}" dt="2025-03-31T18:58:35.076" v="44"/>
          <ac:spMkLst>
            <pc:docMk/>
            <pc:sldMk cId="1018900492" sldId="260"/>
            <ac:spMk id="9" creationId="{4F7EBAE4-9945-4473-9E34-B2C66EA0F03D}"/>
          </ac:spMkLst>
        </pc:spChg>
        <pc:spChg chg="add">
          <ac:chgData name="Vaidika Kota" userId="S::vaidikak@mosaic-apps.com::8e34103c-66fb-49fb-8243-a4d693f30162" providerId="AD" clId="Web-{FB3D1629-4732-D0C7-AF28-E8E92E54F47D}" dt="2025-03-31T18:58:35.076" v="44"/>
          <ac:spMkLst>
            <pc:docMk/>
            <pc:sldMk cId="1018900492" sldId="260"/>
            <ac:spMk id="11" creationId="{70BEB1E7-2F88-40BC-B73D-42E5B6F80BFC}"/>
          </ac:spMkLst>
        </pc:spChg>
        <pc:spChg chg="add">
          <ac:chgData name="Vaidika Kota" userId="S::vaidikak@mosaic-apps.com::8e34103c-66fb-49fb-8243-a4d693f30162" providerId="AD" clId="Web-{FB3D1629-4732-D0C7-AF28-E8E92E54F47D}" dt="2025-03-31T18:58:35.076" v="44"/>
          <ac:spMkLst>
            <pc:docMk/>
            <pc:sldMk cId="1018900492" sldId="260"/>
            <ac:spMk id="13" creationId="{A7B99495-F43F-4D80-A44F-2CB4764EB90B}"/>
          </ac:spMkLst>
        </pc:spChg>
        <pc:picChg chg="add mod">
          <ac:chgData name="Vaidika Kota" userId="S::vaidikak@mosaic-apps.com::8e34103c-66fb-49fb-8243-a4d693f30162" providerId="AD" clId="Web-{FB3D1629-4732-D0C7-AF28-E8E92E54F47D}" dt="2025-03-31T18:58:35.076" v="44"/>
          <ac:picMkLst>
            <pc:docMk/>
            <pc:sldMk cId="1018900492" sldId="260"/>
            <ac:picMk id="4" creationId="{30F4F9C7-C636-4BDD-D979-D9F96CC29AA1}"/>
          </ac:picMkLst>
        </pc:picChg>
      </pc:sldChg>
      <pc:sldChg chg="modSp new del">
        <pc:chgData name="Vaidika Kota" userId="S::vaidikak@mosaic-apps.com::8e34103c-66fb-49fb-8243-a4d693f30162" providerId="AD" clId="Web-{FB3D1629-4732-D0C7-AF28-E8E92E54F47D}" dt="2025-03-31T19:04:19.576" v="75"/>
        <pc:sldMkLst>
          <pc:docMk/>
          <pc:sldMk cId="2652069333" sldId="261"/>
        </pc:sldMkLst>
        <pc:spChg chg="mod">
          <ac:chgData name="Vaidika Kota" userId="S::vaidikak@mosaic-apps.com::8e34103c-66fb-49fb-8243-a4d693f30162" providerId="AD" clId="Web-{FB3D1629-4732-D0C7-AF28-E8E92E54F47D}" dt="2025-03-31T18:59:04.373" v="51" actId="20577"/>
          <ac:spMkLst>
            <pc:docMk/>
            <pc:sldMk cId="2652069333" sldId="261"/>
            <ac:spMk id="2" creationId="{1E85179B-EFCE-C879-DC76-B62B3B35A842}"/>
          </ac:spMkLst>
        </pc:spChg>
        <pc:spChg chg="mod">
          <ac:chgData name="Vaidika Kota" userId="S::vaidikak@mosaic-apps.com::8e34103c-66fb-49fb-8243-a4d693f30162" providerId="AD" clId="Web-{FB3D1629-4732-D0C7-AF28-E8E92E54F47D}" dt="2025-03-31T18:59:03.029" v="49" actId="20577"/>
          <ac:spMkLst>
            <pc:docMk/>
            <pc:sldMk cId="2652069333" sldId="261"/>
            <ac:spMk id="3" creationId="{20E3F864-D445-FCAA-6DCD-12AB91E8B32C}"/>
          </ac:spMkLst>
        </pc:spChg>
      </pc:sldChg>
      <pc:sldChg chg="modSp add del">
        <pc:chgData name="Vaidika Kota" userId="S::vaidikak@mosaic-apps.com::8e34103c-66fb-49fb-8243-a4d693f30162" providerId="AD" clId="Web-{FB3D1629-4732-D0C7-AF28-E8E92E54F47D}" dt="2025-03-31T19:21:06.797" v="179"/>
        <pc:sldMkLst>
          <pc:docMk/>
          <pc:sldMk cId="30842249" sldId="262"/>
        </pc:sldMkLst>
        <pc:spChg chg="mod">
          <ac:chgData name="Vaidika Kota" userId="S::vaidikak@mosaic-apps.com::8e34103c-66fb-49fb-8243-a4d693f30162" providerId="AD" clId="Web-{FB3D1629-4732-D0C7-AF28-E8E92E54F47D}" dt="2025-03-31T19:02:04.029" v="54" actId="14100"/>
          <ac:spMkLst>
            <pc:docMk/>
            <pc:sldMk cId="30842249" sldId="262"/>
            <ac:spMk id="8" creationId="{5DB484E8-BC4F-4B41-8524-331999FA6D71}"/>
          </ac:spMkLst>
        </pc:spChg>
        <pc:spChg chg="mod">
          <ac:chgData name="Vaidika Kota" userId="S::vaidikak@mosaic-apps.com::8e34103c-66fb-49fb-8243-a4d693f30162" providerId="AD" clId="Web-{FB3D1629-4732-D0C7-AF28-E8E92E54F47D}" dt="2025-03-31T19:02:21.326" v="57" actId="14100"/>
          <ac:spMkLst>
            <pc:docMk/>
            <pc:sldMk cId="30842249" sldId="262"/>
            <ac:spMk id="10" creationId="{2C815B33-3666-4CA6-BB79-700B3A0FFDBC}"/>
          </ac:spMkLst>
        </pc:spChg>
        <pc:spChg chg="mod">
          <ac:chgData name="Vaidika Kota" userId="S::vaidikak@mosaic-apps.com::8e34103c-66fb-49fb-8243-a4d693f30162" providerId="AD" clId="Web-{FB3D1629-4732-D0C7-AF28-E8E92E54F47D}" dt="2025-03-31T19:02:38.217" v="60" actId="20577"/>
          <ac:spMkLst>
            <pc:docMk/>
            <pc:sldMk cId="30842249" sldId="262"/>
            <ac:spMk id="11" creationId="{A8856366-57CB-4545-8A20-A9C22DF70EA5}"/>
          </ac:spMkLst>
        </pc:spChg>
      </pc:sldChg>
      <pc:sldChg chg="addSp modSp new mod setBg">
        <pc:chgData name="Vaidika Kota" userId="S::vaidikak@mosaic-apps.com::8e34103c-66fb-49fb-8243-a4d693f30162" providerId="AD" clId="Web-{FB3D1629-4732-D0C7-AF28-E8E92E54F47D}" dt="2025-03-31T19:10:59.530" v="122" actId="20577"/>
        <pc:sldMkLst>
          <pc:docMk/>
          <pc:sldMk cId="3285322120" sldId="263"/>
        </pc:sldMkLst>
        <pc:spChg chg="mod">
          <ac:chgData name="Vaidika Kota" userId="S::vaidikak@mosaic-apps.com::8e34103c-66fb-49fb-8243-a4d693f30162" providerId="AD" clId="Web-{FB3D1629-4732-D0C7-AF28-E8E92E54F47D}" dt="2025-03-31T19:04:11.623" v="74" actId="20577"/>
          <ac:spMkLst>
            <pc:docMk/>
            <pc:sldMk cId="3285322120" sldId="263"/>
            <ac:spMk id="2" creationId="{D52AF29E-9B82-FD0E-5B2F-C192B08C6CD3}"/>
          </ac:spMkLst>
        </pc:spChg>
        <pc:spChg chg="mod">
          <ac:chgData name="Vaidika Kota" userId="S::vaidikak@mosaic-apps.com::8e34103c-66fb-49fb-8243-a4d693f30162" providerId="AD" clId="Web-{FB3D1629-4732-D0C7-AF28-E8E92E54F47D}" dt="2025-03-31T19:10:59.530" v="122" actId="20577"/>
          <ac:spMkLst>
            <pc:docMk/>
            <pc:sldMk cId="3285322120" sldId="263"/>
            <ac:spMk id="3" creationId="{874C15C4-1825-6D56-30F1-FCD1B07883A4}"/>
          </ac:spMkLst>
        </pc:spChg>
        <pc:spChg chg="add">
          <ac:chgData name="Vaidika Kota" userId="S::vaidikak@mosaic-apps.com::8e34103c-66fb-49fb-8243-a4d693f30162" providerId="AD" clId="Web-{FB3D1629-4732-D0C7-AF28-E8E92E54F47D}" dt="2025-03-31T19:04:04.045" v="71"/>
          <ac:spMkLst>
            <pc:docMk/>
            <pc:sldMk cId="3285322120" sldId="263"/>
            <ac:spMk id="9" creationId="{4F7EBAE4-9945-4473-9E34-B2C66EA0F03D}"/>
          </ac:spMkLst>
        </pc:spChg>
        <pc:spChg chg="add">
          <ac:chgData name="Vaidika Kota" userId="S::vaidikak@mosaic-apps.com::8e34103c-66fb-49fb-8243-a4d693f30162" providerId="AD" clId="Web-{FB3D1629-4732-D0C7-AF28-E8E92E54F47D}" dt="2025-03-31T19:04:04.045" v="71"/>
          <ac:spMkLst>
            <pc:docMk/>
            <pc:sldMk cId="3285322120" sldId="263"/>
            <ac:spMk id="11" creationId="{70BEB1E7-2F88-40BC-B73D-42E5B6F80BFC}"/>
          </ac:spMkLst>
        </pc:spChg>
        <pc:spChg chg="add">
          <ac:chgData name="Vaidika Kota" userId="S::vaidikak@mosaic-apps.com::8e34103c-66fb-49fb-8243-a4d693f30162" providerId="AD" clId="Web-{FB3D1629-4732-D0C7-AF28-E8E92E54F47D}" dt="2025-03-31T19:04:04.045" v="71"/>
          <ac:spMkLst>
            <pc:docMk/>
            <pc:sldMk cId="3285322120" sldId="263"/>
            <ac:spMk id="13" creationId="{A7B99495-F43F-4D80-A44F-2CB4764EB90B}"/>
          </ac:spMkLst>
        </pc:spChg>
        <pc:picChg chg="add mod">
          <ac:chgData name="Vaidika Kota" userId="S::vaidikak@mosaic-apps.com::8e34103c-66fb-49fb-8243-a4d693f30162" providerId="AD" clId="Web-{FB3D1629-4732-D0C7-AF28-E8E92E54F47D}" dt="2025-03-31T19:04:04.045" v="71"/>
          <ac:picMkLst>
            <pc:docMk/>
            <pc:sldMk cId="3285322120" sldId="263"/>
            <ac:picMk id="4" creationId="{B44980BF-D1EE-A835-E73E-AED98A3FA6B0}"/>
          </ac:picMkLst>
        </pc:picChg>
      </pc:sldChg>
      <pc:sldChg chg="addSp modSp new mod ord setBg modClrScheme chgLayout">
        <pc:chgData name="Vaidika Kota" userId="S::vaidikak@mosaic-apps.com::8e34103c-66fb-49fb-8243-a4d693f30162" providerId="AD" clId="Web-{FB3D1629-4732-D0C7-AF28-E8E92E54F47D}" dt="2025-03-31T19:08:16.764" v="92" actId="1076"/>
        <pc:sldMkLst>
          <pc:docMk/>
          <pc:sldMk cId="3844566214" sldId="264"/>
        </pc:sldMkLst>
        <pc:spChg chg="mod ord">
          <ac:chgData name="Vaidika Kota" userId="S::vaidikak@mosaic-apps.com::8e34103c-66fb-49fb-8243-a4d693f30162" providerId="AD" clId="Web-{FB3D1629-4732-D0C7-AF28-E8E92E54F47D}" dt="2025-03-31T19:05:57.873" v="87"/>
          <ac:spMkLst>
            <pc:docMk/>
            <pc:sldMk cId="3844566214" sldId="264"/>
            <ac:spMk id="2" creationId="{8ECDFBCC-3BD8-5758-9D6C-E4E2C765B7E0}"/>
          </ac:spMkLst>
        </pc:spChg>
        <pc:spChg chg="mod ord">
          <ac:chgData name="Vaidika Kota" userId="S::vaidikak@mosaic-apps.com::8e34103c-66fb-49fb-8243-a4d693f30162" providerId="AD" clId="Web-{FB3D1629-4732-D0C7-AF28-E8E92E54F47D}" dt="2025-03-31T19:05:57.873" v="87"/>
          <ac:spMkLst>
            <pc:docMk/>
            <pc:sldMk cId="3844566214" sldId="264"/>
            <ac:spMk id="3" creationId="{07A9367B-8C16-200E-CBE4-7CAF3AA54066}"/>
          </ac:spMkLst>
        </pc:spChg>
        <pc:spChg chg="add">
          <ac:chgData name="Vaidika Kota" userId="S::vaidikak@mosaic-apps.com::8e34103c-66fb-49fb-8243-a4d693f30162" providerId="AD" clId="Web-{FB3D1629-4732-D0C7-AF28-E8E92E54F47D}" dt="2025-03-31T19:05:57.873" v="87"/>
          <ac:spMkLst>
            <pc:docMk/>
            <pc:sldMk cId="3844566214" sldId="264"/>
            <ac:spMk id="8" creationId="{4E1BEB12-92AF-4445-98AD-4C7756E7C93B}"/>
          </ac:spMkLst>
        </pc:spChg>
        <pc:spChg chg="add mod">
          <ac:chgData name="Vaidika Kota" userId="S::vaidikak@mosaic-apps.com::8e34103c-66fb-49fb-8243-a4d693f30162" providerId="AD" clId="Web-{FB3D1629-4732-D0C7-AF28-E8E92E54F47D}" dt="2025-03-31T19:06:09.842" v="88"/>
          <ac:spMkLst>
            <pc:docMk/>
            <pc:sldMk cId="3844566214" sldId="264"/>
            <ac:spMk id="10" creationId="{D0522C2C-7B5C-48A7-A969-03941E5D2E76}"/>
          </ac:spMkLst>
        </pc:spChg>
        <pc:spChg chg="add">
          <ac:chgData name="Vaidika Kota" userId="S::vaidikak@mosaic-apps.com::8e34103c-66fb-49fb-8243-a4d693f30162" providerId="AD" clId="Web-{FB3D1629-4732-D0C7-AF28-E8E92E54F47D}" dt="2025-03-31T19:05:57.873" v="87"/>
          <ac:spMkLst>
            <pc:docMk/>
            <pc:sldMk cId="3844566214" sldId="264"/>
            <ac:spMk id="12" creationId="{9C682A1A-5B2D-4111-BBD6-620165633E5B}"/>
          </ac:spMkLst>
        </pc:spChg>
        <pc:spChg chg="add mod">
          <ac:chgData name="Vaidika Kota" userId="S::vaidikak@mosaic-apps.com::8e34103c-66fb-49fb-8243-a4d693f30162" providerId="AD" clId="Web-{FB3D1629-4732-D0C7-AF28-E8E92E54F47D}" dt="2025-03-31T19:06:15.436" v="89"/>
          <ac:spMkLst>
            <pc:docMk/>
            <pc:sldMk cId="3844566214" sldId="264"/>
            <ac:spMk id="14" creationId="{D6EE29F2-D77F-4BD0-A20B-334D316A1C9D}"/>
          </ac:spMkLst>
        </pc:spChg>
        <pc:spChg chg="add">
          <ac:chgData name="Vaidika Kota" userId="S::vaidikak@mosaic-apps.com::8e34103c-66fb-49fb-8243-a4d693f30162" providerId="AD" clId="Web-{FB3D1629-4732-D0C7-AF28-E8E92E54F47D}" dt="2025-03-31T19:05:57.873" v="87"/>
          <ac:spMkLst>
            <pc:docMk/>
            <pc:sldMk cId="3844566214" sldId="264"/>
            <ac:spMk id="16" creationId="{22D09ED2-868F-42C6-866E-F92E0CEF314F}"/>
          </ac:spMkLst>
        </pc:spChg>
        <pc:picChg chg="add mod">
          <ac:chgData name="Vaidika Kota" userId="S::vaidikak@mosaic-apps.com::8e34103c-66fb-49fb-8243-a4d693f30162" providerId="AD" clId="Web-{FB3D1629-4732-D0C7-AF28-E8E92E54F47D}" dt="2025-03-31T19:08:16.764" v="92" actId="1076"/>
          <ac:picMkLst>
            <pc:docMk/>
            <pc:sldMk cId="3844566214" sldId="264"/>
            <ac:picMk id="4" creationId="{C4783ECA-9129-9B0A-3A6D-E9F014AA70DA}"/>
          </ac:picMkLst>
        </pc:picChg>
      </pc:sldChg>
      <pc:sldChg chg="addSp delSp modSp add del mod setBg">
        <pc:chgData name="Vaidika Kota" userId="S::vaidikak@mosaic-apps.com::8e34103c-66fb-49fb-8243-a4d693f30162" providerId="AD" clId="Web-{FB3D1629-4732-D0C7-AF28-E8E92E54F47D}" dt="2025-03-31T19:20:08.609" v="178"/>
        <pc:sldMkLst>
          <pc:docMk/>
          <pc:sldMk cId="927727573" sldId="2436"/>
        </pc:sldMkLst>
        <pc:spChg chg="mod">
          <ac:chgData name="Vaidika Kota" userId="S::vaidikak@mosaic-apps.com::8e34103c-66fb-49fb-8243-a4d693f30162" providerId="AD" clId="Web-{FB3D1629-4732-D0C7-AF28-E8E92E54F47D}" dt="2025-03-31T19:16:29.671" v="132" actId="1076"/>
          <ac:spMkLst>
            <pc:docMk/>
            <pc:sldMk cId="927727573" sldId="2436"/>
            <ac:spMk id="6" creationId="{4F7706BE-EF2E-459C-8778-01DDD354C634}"/>
          </ac:spMkLst>
        </pc:spChg>
        <pc:spChg chg="add">
          <ac:chgData name="Vaidika Kota" userId="S::vaidikak@mosaic-apps.com::8e34103c-66fb-49fb-8243-a4d693f30162" providerId="AD" clId="Web-{FB3D1629-4732-D0C7-AF28-E8E92E54F47D}" dt="2025-03-31T19:14:40.546" v="125"/>
          <ac:spMkLst>
            <pc:docMk/>
            <pc:sldMk cId="927727573" sldId="2436"/>
            <ac:spMk id="34" creationId="{9DBC8166-481C-4473-95F5-9A5B9073B7F1}"/>
          </ac:spMkLst>
        </pc:spChg>
        <pc:spChg chg="add">
          <ac:chgData name="Vaidika Kota" userId="S::vaidikak@mosaic-apps.com::8e34103c-66fb-49fb-8243-a4d693f30162" providerId="AD" clId="Web-{FB3D1629-4732-D0C7-AF28-E8E92E54F47D}" dt="2025-03-31T19:14:40.546" v="125"/>
          <ac:spMkLst>
            <pc:docMk/>
            <pc:sldMk cId="927727573" sldId="2436"/>
            <ac:spMk id="36" creationId="{A5A5CE6E-90AF-4D43-A014-1F9EC83EB93D}"/>
          </ac:spMkLst>
        </pc:spChg>
        <pc:grpChg chg="mod">
          <ac:chgData name="Vaidika Kota" userId="S::vaidikak@mosaic-apps.com::8e34103c-66fb-49fb-8243-a4d693f30162" providerId="AD" clId="Web-{FB3D1629-4732-D0C7-AF28-E8E92E54F47D}" dt="2025-03-31T19:14:40.546" v="125"/>
          <ac:grpSpMkLst>
            <pc:docMk/>
            <pc:sldMk cId="927727573" sldId="2436"/>
            <ac:grpSpMk id="4" creationId="{7451443C-F9D2-7BCB-0DF0-995255C63BC5}"/>
          </ac:grpSpMkLst>
        </pc:grpChg>
        <pc:picChg chg="del">
          <ac:chgData name="Vaidika Kota" userId="S::vaidikak@mosaic-apps.com::8e34103c-66fb-49fb-8243-a4d693f30162" providerId="AD" clId="Web-{FB3D1629-4732-D0C7-AF28-E8E92E54F47D}" dt="2025-03-31T19:14:26.406" v="124"/>
          <ac:picMkLst>
            <pc:docMk/>
            <pc:sldMk cId="927727573" sldId="2436"/>
            <ac:picMk id="2" creationId="{0D133DE6-773B-110D-B4CA-1F251234D3AB}"/>
          </ac:picMkLst>
        </pc:picChg>
      </pc:sldChg>
      <pc:sldChg chg="addSp modSp new mod setBg">
        <pc:chgData name="Vaidika Kota" userId="S::vaidikak@mosaic-apps.com::8e34103c-66fb-49fb-8243-a4d693f30162" providerId="AD" clId="Web-{FB3D1629-4732-D0C7-AF28-E8E92E54F47D}" dt="2025-03-31T19:20:01.672" v="177" actId="20577"/>
        <pc:sldMkLst>
          <pc:docMk/>
          <pc:sldMk cId="3809284812" sldId="2437"/>
        </pc:sldMkLst>
        <pc:spChg chg="mod">
          <ac:chgData name="Vaidika Kota" userId="S::vaidikak@mosaic-apps.com::8e34103c-66fb-49fb-8243-a4d693f30162" providerId="AD" clId="Web-{FB3D1629-4732-D0C7-AF28-E8E92E54F47D}" dt="2025-03-31T19:18:38.734" v="161" actId="20577"/>
          <ac:spMkLst>
            <pc:docMk/>
            <pc:sldMk cId="3809284812" sldId="2437"/>
            <ac:spMk id="2" creationId="{E42E9205-E5A9-2AA8-7ED3-09C8F3402999}"/>
          </ac:spMkLst>
        </pc:spChg>
        <pc:spChg chg="mod">
          <ac:chgData name="Vaidika Kota" userId="S::vaidikak@mosaic-apps.com::8e34103c-66fb-49fb-8243-a4d693f30162" providerId="AD" clId="Web-{FB3D1629-4732-D0C7-AF28-E8E92E54F47D}" dt="2025-03-31T19:20:01.672" v="177" actId="20577"/>
          <ac:spMkLst>
            <pc:docMk/>
            <pc:sldMk cId="3809284812" sldId="2437"/>
            <ac:spMk id="3" creationId="{3DCBD375-28DF-3855-B38C-78364DD4EF85}"/>
          </ac:spMkLst>
        </pc:spChg>
        <pc:spChg chg="add">
          <ac:chgData name="Vaidika Kota" userId="S::vaidikak@mosaic-apps.com::8e34103c-66fb-49fb-8243-a4d693f30162" providerId="AD" clId="Web-{FB3D1629-4732-D0C7-AF28-E8E92E54F47D}" dt="2025-03-31T19:18:32.922" v="158"/>
          <ac:spMkLst>
            <pc:docMk/>
            <pc:sldMk cId="3809284812" sldId="2437"/>
            <ac:spMk id="8" creationId="{907EF6B7-1338-4443-8C46-6A318D952DFD}"/>
          </ac:spMkLst>
        </pc:spChg>
        <pc:spChg chg="add">
          <ac:chgData name="Vaidika Kota" userId="S::vaidikak@mosaic-apps.com::8e34103c-66fb-49fb-8243-a4d693f30162" providerId="AD" clId="Web-{FB3D1629-4732-D0C7-AF28-E8E92E54F47D}" dt="2025-03-31T19:18:32.922" v="158"/>
          <ac:spMkLst>
            <pc:docMk/>
            <pc:sldMk cId="3809284812" sldId="2437"/>
            <ac:spMk id="10" creationId="{DAAE4CDD-124C-4DCF-9584-B6033B545DD5}"/>
          </ac:spMkLst>
        </pc:spChg>
        <pc:spChg chg="add">
          <ac:chgData name="Vaidika Kota" userId="S::vaidikak@mosaic-apps.com::8e34103c-66fb-49fb-8243-a4d693f30162" providerId="AD" clId="Web-{FB3D1629-4732-D0C7-AF28-E8E92E54F47D}" dt="2025-03-31T19:18:32.922" v="158"/>
          <ac:spMkLst>
            <pc:docMk/>
            <pc:sldMk cId="3809284812" sldId="2437"/>
            <ac:spMk id="12" creationId="{081E4A58-353D-44AE-B2FC-2A74E2E400F7}"/>
          </ac:spMkLst>
        </pc:spChg>
      </pc:sldChg>
      <pc:sldMasterChg chg="addSldLayout">
        <pc:chgData name="Vaidika Kota" userId="S::vaidikak@mosaic-apps.com::8e34103c-66fb-49fb-8243-a4d693f30162" providerId="AD" clId="Web-{FB3D1629-4732-D0C7-AF28-E8E92E54F47D}" dt="2025-03-31T19:14:15.546" v="123"/>
        <pc:sldMasterMkLst>
          <pc:docMk/>
          <pc:sldMasterMk cId="2460954070" sldId="2147483660"/>
        </pc:sldMasterMkLst>
        <pc:sldLayoutChg chg="add">
          <pc:chgData name="Vaidika Kota" userId="S::vaidikak@mosaic-apps.com::8e34103c-66fb-49fb-8243-a4d693f30162" providerId="AD" clId="Web-{FB3D1629-4732-D0C7-AF28-E8E92E54F47D}" dt="2025-03-31T19:14:15.546" v="123"/>
          <pc:sldLayoutMkLst>
            <pc:docMk/>
            <pc:sldMasterMk cId="2460954070" sldId="2147483660"/>
            <pc:sldLayoutMk cId="3066393704" sldId="214748367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074D0F-754F-4F2C-A410-F222D2D23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>
            <a:noAutofit/>
          </a:bodyPr>
          <a:lstStyle/>
          <a:p>
            <a:r>
              <a:rPr lang="en-US" sz="4000" spc="30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137992"/>
            <a:ext cx="5167313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6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194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85971F4D-8B59-4B3E-9169-64E0EF1BA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3664" y="3893330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90B19777-E2ED-419C-B486-857117FD0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9138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4" name="Online Image Placeholder 33">
            <a:extLst>
              <a:ext uri="{FF2B5EF4-FFF2-40B4-BE49-F238E27FC236}">
                <a16:creationId xmlns:a16="http://schemas.microsoft.com/office/drawing/2014/main" id="{1A58EB44-F532-4998-B316-61C738C37BF5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1754768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35" name="Online Image Placeholder 33">
            <a:extLst>
              <a:ext uri="{FF2B5EF4-FFF2-40B4-BE49-F238E27FC236}">
                <a16:creationId xmlns:a16="http://schemas.microsoft.com/office/drawing/2014/main" id="{33763C3C-3545-40BD-9B2C-DC4C0E4CE819}"/>
              </a:ext>
            </a:extLst>
          </p:cNvPr>
          <p:cNvSpPr>
            <a:spLocks noGrp="1"/>
          </p:cNvSpPr>
          <p:nvPr>
            <p:ph type="clipArt" sz="quarter" idx="20" hasCustomPrompt="1"/>
          </p:nvPr>
        </p:nvSpPr>
        <p:spPr>
          <a:xfrm>
            <a:off x="5730240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36" name="Online Image Placeholder 33">
            <a:extLst>
              <a:ext uri="{FF2B5EF4-FFF2-40B4-BE49-F238E27FC236}">
                <a16:creationId xmlns:a16="http://schemas.microsoft.com/office/drawing/2014/main" id="{1C5D3777-17F3-4225-8C52-2EF1DB4FD54A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9705712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359B564F-A0F3-62DB-2DB1-5191655832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5000" y="5397389"/>
            <a:ext cx="2058806" cy="104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93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osaic-apps.com" TargetMode="External"/><Relationship Id="rId2" Type="http://schemas.openxmlformats.org/officeDocument/2006/relationships/hyperlink" Target="https://www.mosaic-app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DFBCC-3BD8-5758-9D6C-E4E2C765B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latin typeface="Aptos"/>
              </a:rPr>
              <a:t>A Day in the Life of a Member</a:t>
            </a:r>
            <a:endParaRPr lang="en-US">
              <a:latin typeface="Apto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9367B-8C16-200E-CBE4-7CAF3AA54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b="1"/>
              <a:t>How Your Mobile App Can Make or Break Engagement</a:t>
            </a:r>
            <a:endParaRPr lang="en-US"/>
          </a:p>
        </p:txBody>
      </p:sp>
      <p:pic>
        <p:nvPicPr>
          <p:cNvPr id="4" name="Picture 3" descr="A blue logo with a white background&#10;&#10;AI-generated content may be incorrect.">
            <a:extLst>
              <a:ext uri="{FF2B5EF4-FFF2-40B4-BE49-F238E27FC236}">
                <a16:creationId xmlns:a16="http://schemas.microsoft.com/office/drawing/2014/main" id="{C4783ECA-9129-9B0A-3A6D-E9F014AA7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420" y="193936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6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A1F96-01CB-5E7D-41B2-076707AD2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 b="1">
                <a:latin typeface="Aptos"/>
              </a:rPr>
              <a:t>Morning: The Information Seeker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E2030-F6CC-30E4-BD3C-DE8CD8F56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b="1"/>
          </a:p>
          <a:p>
            <a:r>
              <a:rPr lang="en-US" sz="2400"/>
              <a:t>Your member wakes up, checks their phone, and misses an important update because it was buried in an email. 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/>
              <a:t>Instead: A push notification delivers the key update right on their home screen.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erson holding a megaphone&#10;&#10;AI-generated content may be incorrect.">
            <a:extLst>
              <a:ext uri="{FF2B5EF4-FFF2-40B4-BE49-F238E27FC236}">
                <a16:creationId xmlns:a16="http://schemas.microsoft.com/office/drawing/2014/main" id="{CC2EAB2E-57F7-8896-120B-93483B0E21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15" r="1" b="326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3" name="Arc 2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tanding next to a large cellphone&#10;&#10;AI-generated content may be incorrect.">
            <a:extLst>
              <a:ext uri="{FF2B5EF4-FFF2-40B4-BE49-F238E27FC236}">
                <a16:creationId xmlns:a16="http://schemas.microsoft.com/office/drawing/2014/main" id="{9893D346-4010-6334-0132-A2671E22EC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960" r="-3" b="6568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844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A75DB-C4C9-FD15-D5A6-2D4FB397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b="1">
                <a:latin typeface="Aptos"/>
              </a:rPr>
              <a:t>Midday: The Event Explorer</a:t>
            </a:r>
            <a:endParaRPr lang="en-US">
              <a:latin typeface="Apto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2EB8E-B5D1-6AAA-D85C-15FE65649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They want to attend an upcoming event but get lost in a maze of links.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/>
              <a:t> </a:t>
            </a:r>
            <a:r>
              <a:rPr lang="en-US" sz="2400"/>
              <a:t>Instead: A well-designed content hub inside the app highlights events, lets them easily find session and booth locations, and offers the ability to add sessions and functions to their calendar</a:t>
            </a:r>
            <a:r>
              <a:rPr lang="en-US"/>
              <a:t>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Picture 3" descr="A person sitting on a tablet&#10;&#10;AI-generated content may be incorrect.">
            <a:extLst>
              <a:ext uri="{FF2B5EF4-FFF2-40B4-BE49-F238E27FC236}">
                <a16:creationId xmlns:a16="http://schemas.microsoft.com/office/drawing/2014/main" id="{756B9FEF-83A1-5B04-521E-147D869494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3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491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80854C-E995-69D3-FE44-6D530416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b="1">
                <a:latin typeface="Aptos"/>
              </a:rPr>
              <a:t>Afternoon: The Networker</a:t>
            </a:r>
            <a:endParaRPr lang="en-US">
              <a:latin typeface="Apto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A0646-532F-4BBE-C4BE-6D9044C63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They try to connect with peers but struggle with email chains.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/>
              <a:t>Instead: In-app messaging and discussion forums make networking effortless, keeping conversations in one place.</a:t>
            </a:r>
          </a:p>
        </p:txBody>
      </p:sp>
      <p:pic>
        <p:nvPicPr>
          <p:cNvPr id="4" name="Picture 3" descr="A cartoon of a cellphone with people on it&#10;&#10;AI-generated content may be incorrect.">
            <a:extLst>
              <a:ext uri="{FF2B5EF4-FFF2-40B4-BE49-F238E27FC236}">
                <a16:creationId xmlns:a16="http://schemas.microsoft.com/office/drawing/2014/main" id="{03BCE4E5-5D0C-7275-4EE6-24C684B37B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3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10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E2E3-8C50-401B-612F-4038AE08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b="1">
                <a:latin typeface="Aptos"/>
              </a:rPr>
              <a:t>Evening: The Feedback Giver</a:t>
            </a:r>
            <a:endParaRPr lang="en-US">
              <a:latin typeface="Apto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E3F40-A3BE-F6A8-5C57-356322EC5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They want to share feedback but don’t have time for a long survey.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/>
              <a:t>Instead: A quick poll in the app captures their immediate feedback or lets them vote on future topics in seconds.</a:t>
            </a:r>
          </a:p>
        </p:txBody>
      </p:sp>
      <p:pic>
        <p:nvPicPr>
          <p:cNvPr id="4" name="Picture 3" descr="A person holding a phone with a customer service form&#10;&#10;AI-generated content may be incorrect.">
            <a:extLst>
              <a:ext uri="{FF2B5EF4-FFF2-40B4-BE49-F238E27FC236}">
                <a16:creationId xmlns:a16="http://schemas.microsoft.com/office/drawing/2014/main" id="{30F4F9C7-C636-4BDD-D979-D9F96CC29A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3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90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AF29E-9B82-FD0E-5B2F-C192B08C6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 fontScale="90000"/>
          </a:bodyPr>
          <a:lstStyle/>
          <a:p>
            <a:br>
              <a:rPr lang="en-US" b="1">
                <a:latin typeface="Aptos"/>
              </a:rPr>
            </a:br>
            <a:br>
              <a:rPr lang="en-US" b="1">
                <a:latin typeface="Aptos"/>
              </a:rPr>
            </a:br>
            <a:r>
              <a:rPr lang="en-US" b="1">
                <a:latin typeface="Aptos"/>
              </a:rPr>
              <a:t>Final Takeaway</a:t>
            </a:r>
            <a:endParaRPr lang="en-US">
              <a:latin typeface="Aptos"/>
            </a:endParaRPr>
          </a:p>
          <a:p>
            <a:endParaRPr lang="en-US">
              <a:latin typeface="Aptos"/>
            </a:endParaRP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C15C4-1825-6D56-30F1-FCD1B0788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/>
              <a:t>A mobile app isn’t just a tool—it’s a member’s daily companion. When designed right, it becomes the ultimate engagement driver.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240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/>
              <a:t>Would you like to enhance your member communication strategy? Discover how mosaic apps™ can help.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/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/>
          </a:p>
        </p:txBody>
      </p:sp>
      <p:pic>
        <p:nvPicPr>
          <p:cNvPr id="4" name="Picture 3" descr="A tablet on a table&#10;&#10;AI-generated content may be incorrect.">
            <a:extLst>
              <a:ext uri="{FF2B5EF4-FFF2-40B4-BE49-F238E27FC236}">
                <a16:creationId xmlns:a16="http://schemas.microsoft.com/office/drawing/2014/main" id="{B44980BF-D1EE-A835-E73E-AED98A3FA6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79" r="12220" b="-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32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E9205-E5A9-2AA8-7ED3-09C8F3402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br>
              <a:rPr lang="en-US" sz="340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Contact Us</a:t>
            </a:r>
            <a:br>
              <a:rPr lang="en-US" sz="3400">
                <a:solidFill>
                  <a:srgbClr val="FFFFFF"/>
                </a:solidFill>
              </a:rPr>
            </a:br>
            <a:br>
              <a:rPr lang="en-US" sz="3400"/>
            </a:br>
            <a:r>
              <a:rPr lang="en-US" sz="3400" dirty="0">
                <a:solidFill>
                  <a:srgbClr val="FFFFFF"/>
                </a:solidFill>
              </a:rPr>
              <a:t>We’re here to help and answer any questions you might have.</a:t>
            </a:r>
            <a:br>
              <a:rPr lang="en-US" sz="340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We look forward to connecting with you.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BD375-28DF-3855-B38C-78364DD4E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a typeface="+mn-lt"/>
                <a:cs typeface="+mn-lt"/>
              </a:rPr>
              <a:t>+1 (703) 936-5919</a:t>
            </a:r>
          </a:p>
          <a:p>
            <a:r>
              <a:rPr lang="en-US">
                <a:ea typeface="+mn-lt"/>
                <a:cs typeface="+mn-lt"/>
                <a:hlinkClick r:id="rId2"/>
              </a:rPr>
              <a:t>https://www.mosaic-apps.com/</a:t>
            </a:r>
            <a:endParaRPr lang="en-US">
              <a:ea typeface="+mn-lt"/>
              <a:cs typeface="+mn-lt"/>
            </a:endParaRPr>
          </a:p>
          <a:p>
            <a:r>
              <a:rPr lang="en-US">
                <a:latin typeface="Segoe UI"/>
                <a:ea typeface="+mn-lt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info@mosaic-apps.com</a:t>
            </a:r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</p:txBody>
      </p:sp>
      <p:pic>
        <p:nvPicPr>
          <p:cNvPr id="4" name="Picture 3" descr="A blue logo with a white background&#10;&#10;AI-generated content may be incorrect.">
            <a:extLst>
              <a:ext uri="{FF2B5EF4-FFF2-40B4-BE49-F238E27FC236}">
                <a16:creationId xmlns:a16="http://schemas.microsoft.com/office/drawing/2014/main" id="{0BA78569-8C3F-C940-39EF-BE7552904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5060" y="4864319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84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2224CA37A544488EFEB80A31624663" ma:contentTypeVersion="19" ma:contentTypeDescription="Create a new document." ma:contentTypeScope="" ma:versionID="81379e8bf37da70e6c3b76f3ee657d98">
  <xsd:schema xmlns:xsd="http://www.w3.org/2001/XMLSchema" xmlns:xs="http://www.w3.org/2001/XMLSchema" xmlns:p="http://schemas.microsoft.com/office/2006/metadata/properties" xmlns:ns2="8f73ad24-1815-4a8f-be64-8c58dc910d25" xmlns:ns3="b643bd46-30c9-43cb-a24b-aab429eeee62" targetNamespace="http://schemas.microsoft.com/office/2006/metadata/properties" ma:root="true" ma:fieldsID="1fa32984b90b742d9a4ceada0a20e2fd" ns2:_="" ns3:_="">
    <xsd:import namespace="8f73ad24-1815-4a8f-be64-8c58dc910d25"/>
    <xsd:import namespace="b643bd46-30c9-43cb-a24b-aab429eeee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SrNO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3ad24-1815-4a8f-be64-8c58dc910d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SrNO" ma:index="20" nillable="true" ma:displayName="SrNO" ma:description="Count of docs" ma:format="Dropdown" ma:internalName="SrNO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2573314-6ab4-43de-be12-10bf3b40e3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3bd46-30c9-43cb-a24b-aab429eeee6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8475f14-7550-4fbd-aec9-015ee4643d82}" ma:internalName="TaxCatchAll" ma:showField="CatchAllData" ma:web="b643bd46-30c9-43cb-a24b-aab429eeee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rNO xmlns="8f73ad24-1815-4a8f-be64-8c58dc910d25" xsi:nil="true"/>
    <SharedWithUsers xmlns="b643bd46-30c9-43cb-a24b-aab429eeee62">
      <UserInfo>
        <DisplayName/>
        <AccountId xsi:nil="true"/>
        <AccountType/>
      </UserInfo>
    </SharedWithUsers>
    <lcf76f155ced4ddcb4097134ff3c332f xmlns="8f73ad24-1815-4a8f-be64-8c58dc910d25">
      <Terms xmlns="http://schemas.microsoft.com/office/infopath/2007/PartnerControls"/>
    </lcf76f155ced4ddcb4097134ff3c332f>
    <TaxCatchAll xmlns="b643bd46-30c9-43cb-a24b-aab429eeee6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8A5C80-4792-41D5-BA37-0A7720D27049}">
  <ds:schemaRefs>
    <ds:schemaRef ds:uri="8f73ad24-1815-4a8f-be64-8c58dc910d25"/>
    <ds:schemaRef ds:uri="b643bd46-30c9-43cb-a24b-aab429eeee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E817727-AACA-46F7-9CE9-314A7468C9B2}">
  <ds:schemaRefs>
    <ds:schemaRef ds:uri="8f73ad24-1815-4a8f-be64-8c58dc910d25"/>
    <ds:schemaRef ds:uri="b643bd46-30c9-43cb-a24b-aab429eeee6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5F7ABF2-BD6C-445C-9E22-3F3208223D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 Day in the Life of a Member</vt:lpstr>
      <vt:lpstr>Morning: The Information Seeker</vt:lpstr>
      <vt:lpstr>Midday: The Event Explorer</vt:lpstr>
      <vt:lpstr>Afternoon: The Networker</vt:lpstr>
      <vt:lpstr>Evening: The Feedback Giver</vt:lpstr>
      <vt:lpstr>  Final Takeaway  </vt:lpstr>
      <vt:lpstr> Contact Us  We’re here to help and answer any questions you might have. We look forward to connecting with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4</cp:revision>
  <dcterms:created xsi:type="dcterms:W3CDTF">2025-03-26T18:32:09Z</dcterms:created>
  <dcterms:modified xsi:type="dcterms:W3CDTF">2025-04-01T21:22:45Z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0x010100672224CA37A544488EFEB80A31624663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